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5" d="100"/>
          <a:sy n="155" d="100"/>
        </p:scale>
        <p:origin x="3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896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97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43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0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46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37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82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17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9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3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7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9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2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88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49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23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449775"/>
            <a:ext cx="3984171" cy="9258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3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Детский взгляд на правильное питание: обзор и ключевые темы</a:t>
            </a:r>
            <a:endParaRPr lang="en-US" sz="243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2655916"/>
            <a:ext cx="3769567" cy="1973234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Роль здорового питания в школе с точки зрения детских предпочтений и осознанности.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Основы здорового питания для обеспечения роста и развития детей.</a:t>
            </a:r>
            <a:endParaRPr lang="en-US" sz="1400" dirty="0"/>
          </a:p>
          <a:p>
            <a:pPr marL="0" indent="0" algn="l">
              <a:buNone/>
            </a:pPr>
            <a:endParaRPr lang="en-US" sz="1400" dirty="0"/>
          </a:p>
          <a:p>
            <a:pPr marL="0" indent="0" algn="l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16400" y="1430026"/>
            <a:ext cx="3191069" cy="12999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Первоначально необходимо обеспечить сбалансированное меню, включающее овощи, белки и сложные углеводы. Важно учитывать потребности разных возрастных групп и аллергии у детей.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500400" y="1430026"/>
            <a:ext cx="3172408" cy="12999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Во-вторых, столовая должна поддерживать санитарные нормы и комфортную атмосферу для приёма пищи. Также требуется обучать работников навыкам правильного питания и основам гигиены.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Организация обеда в школьной столовой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1134" y="952500"/>
            <a:ext cx="4208039" cy="37781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45800" y="1262250"/>
            <a:ext cx="3900196" cy="10848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Значение разнообразного рациона</a:t>
            </a:r>
          </a:p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Введение вариативного питания обеспечивает сбалансированное поступление всех необходимых нутриентов. Это способствует улучшению здоровья и концентрации детей в учебном процессе.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37920" y="206864"/>
            <a:ext cx="8397551" cy="5891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Вариативное питание для детей в школе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545800" y="3070050"/>
            <a:ext cx="3900196" cy="11035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Практические меры внедрения</a:t>
            </a:r>
          </a:p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Рекомендуется разработать меню с учетом сезонных продуктов и предпочтений учеников. Важно обеспечить качество и безопасность всех блюд, сохраняя привлекательность подачи.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1134" y="952500"/>
            <a:ext cx="4208039" cy="37781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45800" y="1262250"/>
            <a:ext cx="3900196" cy="10848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Вкус и полезность борща</a:t>
            </a:r>
          </a:p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Борщ — популярное первое блюдо в школьной столовой, богатое овощами и витаминами. Он обеспечивает энергию и помогает поддерживать здоровье детей в течение дня.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37920" y="206864"/>
            <a:ext cx="8397551" cy="5891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Первые блюда в школьной столовой: борщ и щи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545800" y="3070050"/>
            <a:ext cx="3900196" cy="11035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Особенности щей и их значение</a:t>
            </a:r>
          </a:p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Щи являются традиционным русским супом на основе капусты. В школьной столовой этот суп способствует правильному пищеварению и насыщению необходимыми минералами.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1134" y="952500"/>
            <a:ext cx="4208039" cy="37781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45800" y="1262250"/>
            <a:ext cx="3900196" cy="10848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Птица с припущенным рисом</a:t>
            </a:r>
          </a:p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Второе блюдо включает нежное мясо птицы, приготовленное с припущенным рисом. Такое сочетание обеспечивает правильный баланс белков и углеводов для школьников.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37920" y="206864"/>
            <a:ext cx="8397551" cy="5891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Вторые блюда в школьной столовой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545800" y="3070050"/>
            <a:ext cx="3900196" cy="11035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Гарниры и свежие овощи</a:t>
            </a:r>
          </a:p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Капуста тушёная и свежий огурец дополняют блюдо, добавляя витамины и клетчатку. Свежие овощи улучшают пищеварение и способствуют здоровому рациону школьника.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41807" y="1285875"/>
            <a:ext cx="3452327" cy="13560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1. Основа пирамиды — овощи и фрукты, которые должны составлять основную часть рациона ребёнка для обеспечения необходимыми витаминами и минералами. Их потребление важно стимулировать на государственном уровне.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Пищевая пирамида детского питания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41200" y="3119775"/>
            <a:ext cx="3452327" cy="14308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2. Средний уровень включает злаки и белковые продукты, такие как мясо, рыба, яйца и молочные изделия. Государственные программы должны гарантировать доступность и разнообразие этих продуктов для поддержания здоровья детей.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41658" y="1427836"/>
            <a:ext cx="2995127" cy="10754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2015 — Минздрав утвердил стандарты детского рациона</a:t>
            </a:r>
          </a:p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Стандарты регламентируют нормы макро- и микронутриентов, ограничение сахара и жиров в детском рационе.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590307" y="2896775"/>
            <a:ext cx="3172408" cy="972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2010 — Федеральный закон о безопасности продуктов питания</a:t>
            </a:r>
          </a:p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Закон закрепил требования безопасности и качества продуктов, направленных на защиту детского здоровья.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589203" y="2887862"/>
            <a:ext cx="2808514" cy="9538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2020 — Внедрение национальных рекомендаций по питанию в школах</a:t>
            </a:r>
          </a:p>
          <a:p>
            <a:pPr marL="0" indent="0" algn="l"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Национальные рекомендации способствуют контролю и улучшению качества питания в образовательных учреждениях на региональном уровне.</a:t>
            </a:r>
            <a:endParaRPr lang="en-US" sz="1186" dirty="0"/>
          </a:p>
        </p:txBody>
      </p:sp>
      <p:sp>
        <p:nvSpPr>
          <p:cNvPr id="6" name="Text 3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Нормативно-правовая база детского питания в России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89881" y="3180415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1125" y="1743250"/>
            <a:ext cx="3816220" cy="90712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Разработка мобильных приложений для отслеживания пищевых привычек и информирования родителей и школ.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088725" y="1263925"/>
            <a:ext cx="3265714" cy="27120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Цифровой мониторинг питания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93904" y="356494"/>
            <a:ext cx="8322906" cy="43953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68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Инновационные подходы к совершенствованию детского питания</a:t>
            </a:r>
            <a:endParaRPr lang="en-US" sz="1968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93425" y="1743250"/>
            <a:ext cx="3797559" cy="8697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Введение витаминов и минералов в продукты питания для предотвращения дефицитов у детей.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84550" y="1263925"/>
            <a:ext cx="3312367" cy="27120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Обогащение продуктов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4793425" y="3588903"/>
            <a:ext cx="3788229" cy="8323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Координация усилий различных ведомств на региональном уровне для повышения эффективности программ питания.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5296699" y="3133075"/>
            <a:ext cx="3293706" cy="27120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Межведомственное сотрудничество</a:t>
            </a:r>
            <a:endParaRPr lang="en-US" sz="1300" dirty="0"/>
          </a:p>
        </p:txBody>
      </p:sp>
      <p:sp>
        <p:nvSpPr>
          <p:cNvPr id="15" name="Text 8"/>
          <p:cNvSpPr txBox="1"/>
          <p:nvPr/>
        </p:nvSpPr>
        <p:spPr>
          <a:xfrm>
            <a:off x="541125" y="3588903"/>
            <a:ext cx="3825551" cy="8416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Использование пробиотиков и пребиотиков для улучшения здоровья кишечника и иммунитета ребенка.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1044396" y="3133075"/>
            <a:ext cx="3331029" cy="27120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Научные открытия в микрофлоре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307" y="1159800"/>
            <a:ext cx="8369559" cy="972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Значение правильного питания для будущего страны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96625" y="2845525"/>
            <a:ext cx="4702629" cy="14588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Комплексный подход к детскому питанию способствует здоровье, снижению заболеваний и социально-экономическому развитию, формируя основу для здорового поколения и устойчивого будущего.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Здоровое питание в школе критично для развития и успеваемости. Важно адаптировать меню, улучшать качество и комфорт, активно вовлекать детей для формирования здоровых привычек на всю жизнь.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11200" y="462915"/>
            <a:ext cx="3753851" cy="442341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9525" y="2336900"/>
            <a:ext cx="4002833" cy="18142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Детский организм нуждается в сбалансированном рационе для роста, иммунитета и развития мозга. Около 30% российских детей имеют дефицит витаминов и избыток сахара, что увеличивает риски хронических заболеваний с возрастом.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5245" y="459363"/>
            <a:ext cx="4180114" cy="6920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Значение правильного питания в детском возрасте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1484" y="1508528"/>
            <a:ext cx="3869232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1439" y="4500135"/>
            <a:ext cx="3554963" cy="26185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Федеральный центр санитарно-эпидемиологического надзора РФ, отчет 2023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922963" y="1888873"/>
            <a:ext cx="3396343" cy="177684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Данные отражают недостаток овощей и фруктов и растущее потребление переработанных продуктов за последние 5 лет.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Потребление овощей и фруктов значительно ниже рекомендаций ВОЗ, растет доля переработанных продуктов, что негативно влияет на здоровье детей.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31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Среднесуточное потребление основных пищевых групп у детей 6-12 лет</a:t>
            </a:r>
            <a:endParaRPr lang="en-US" sz="1831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0100" y="1558056"/>
            <a:ext cx="4152000" cy="23021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1439" y="4500135"/>
            <a:ext cx="3554963" cy="26185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Министерство здравоохранения РФ, 2023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922963" y="1888873"/>
            <a:ext cx="3396343" cy="177684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Сравнение уровней потребления овощей, показателей ожирения и дефицитов витаминов в пяти регионах страны.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Регионы с высоким потреблением овощей демонстрируют лучшие показатели здоровья и физической активности среди детей.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5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Показатели питания и здоровья детей в различных регионах РФ</a:t>
            </a:r>
            <a:endParaRPr lang="en-US" sz="205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6056" y="1177531"/>
            <a:ext cx="7744408" cy="3834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Избыток сахара и насыщенных жиров ведет к повышенному риску детского ожирения и связанным хроническим заболеваниям.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37920" y="160105"/>
            <a:ext cx="8434873" cy="63592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Основные проблемы неправильного питания у детей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71912" y="2177436"/>
            <a:ext cx="7501812" cy="3834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Недостаток витаминов и минералов снижает иммунитет и ухудшает когнитивные функции у детей с раннего возраста.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283745" y="3174807"/>
            <a:ext cx="7203233" cy="4301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Социально-экономические факторы влияют на выбор продуктов, часто ограничивая доступ к здоровому питанию в семьях с низким доходом.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17389" y="4172179"/>
            <a:ext cx="6680718" cy="4395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Формирование полезных пищевых привычек требует комплексных мер со стороны семьи, школ и государственных программ.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1100" y="953262"/>
            <a:ext cx="4208106" cy="3776611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45800" y="1262250"/>
            <a:ext cx="3900196" cy="10848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Семья как база формирования пищевого поведения</a:t>
            </a:r>
          </a:p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Семья задаёт вкусовые предпочтения и отношение к еде с раннего детства, существенно влияя на здоровье ребенка.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37920" y="206864"/>
            <a:ext cx="8397551" cy="5891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2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Роль семьи и образования в формировании пищевых привычек</a:t>
            </a:r>
            <a:endParaRPr lang="en-US" sz="232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545800" y="3070050"/>
            <a:ext cx="3900196" cy="11035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Образовательные программы как инструмент просвещения</a:t>
            </a:r>
          </a:p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Государственные программы обучают родителей и педагогов, включая профилактическое питание в школьные курсы для поддержки правильных привычек.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75729" y="1521515"/>
            <a:ext cx="414969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Министерство образования и науки РФ, 2022-2023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7525" y="1699750"/>
            <a:ext cx="3508310" cy="8697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Участники программ демонстрируют лучшие показатели здоровья и повышенную посещаемость школ в сравнении с контрольной группой.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7525" y="2770875"/>
            <a:ext cx="3946849" cy="972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Программы укрепленного питания снижают избыточный вес и дефицит железа, улучшая успеваемость у школьников.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337920" y="393900"/>
            <a:ext cx="8434873" cy="65462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Влияние школьных программ питания на здоровье детей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 l="34118" t="10002" r="-17658" b="6110"/>
          <a:stretch/>
        </p:blipFill>
        <p:spPr>
          <a:xfrm>
            <a:off x="421134" y="952500"/>
            <a:ext cx="4379977" cy="393444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5305" y="2500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0"/>
          <p:cNvSpPr txBox="1"/>
          <p:nvPr/>
        </p:nvSpPr>
        <p:spPr>
          <a:xfrm>
            <a:off x="4545800" y="1262250"/>
            <a:ext cx="3900196" cy="10848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Значение полноценного завтрака для школьников</a:t>
            </a:r>
          </a:p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Завтрак – ключевой приём пищи, обеспечивающий учащихся энергией и улучшая концентрацию. Правильный рацион способствует лучшей успеваемости и поддержанию здоровья детей.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37920" y="206864"/>
            <a:ext cx="8397551" cy="5891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Завтрак в школьной столовой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545800" y="3070050"/>
            <a:ext cx="3900196" cy="11035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Организация питания в образовательных учреждениях</a:t>
            </a:r>
          </a:p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Школьные столовые обязаны предоставлять разнообразное и сбалансированное питание. Государственный контроль гарантирует качество продуктов и соблюдение санитарных норм для здоровья учащихся.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62500" y="1215858"/>
            <a:ext cx="4381500" cy="32012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7725" y="1429875"/>
            <a:ext cx="3554963" cy="112221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Пшенная каша является источником важных витаминов группы В и минеральных веществ, что способствует поддержанию энергии и концентрации учащихся в течение учебного дня.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777725" y="3109275"/>
            <a:ext cx="3554963" cy="11315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Внедрение пшенной каши в меню школьных столовых поддерживает национальные традиции питания и обеспечивает доступ к здоровым продуктам, важным для сбалансированного развития детей.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Пшенная каша  на завтрак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994</Words>
  <Application>Microsoft Office PowerPoint</Application>
  <PresentationFormat>Экран (16:9)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Учитель</cp:lastModifiedBy>
  <cp:revision>2</cp:revision>
  <dcterms:created xsi:type="dcterms:W3CDTF">2025-06-26T09:23:44Z</dcterms:created>
  <dcterms:modified xsi:type="dcterms:W3CDTF">2025-07-04T16:01:21Z</dcterms:modified>
</cp:coreProperties>
</file>